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5"/>
  </p:notesMasterIdLst>
  <p:handoutMasterIdLst>
    <p:handoutMasterId r:id="rId6"/>
  </p:handoutMasterIdLst>
  <p:sldIdLst>
    <p:sldId id="256" r:id="rId2"/>
    <p:sldId id="265" r:id="rId3"/>
    <p:sldId id="27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8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491" autoAdjust="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A63589-33A1-4D85-9B97-4A09DD31C4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2712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2DAEB-9383-4444-B3BE-5FE5ACB573E6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07E3F-9AF7-496E-85CC-EC1265EFF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815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212D8-718C-40C3-A33E-D5770AD0B0B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C36BC-2279-4DFE-B9DA-3E07D0F09D4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308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F68225-9521-442E-A346-D220225FD71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941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EEBFE-FD61-4835-818A-288F61CDC08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5957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5E03D3-98C6-4C1F-8D6A-5B669824FF6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0525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70980-62E1-4E62-8229-828F69B9B7F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938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9ADB67-905C-49F7-A1F7-16DC6EBA83A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699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0D7F4A-E8FE-48F0-BF2F-7548BC114AF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349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2AF1-7BAC-48F5-B951-E1C6C645FEA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689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C34F1-5894-4844-9F7A-07918259DDF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3944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E3C6E-81E1-4416-8FF6-1CA759CED0B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334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147CD93C-DFDE-4D91-A5DD-82CA61D76602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/>
          <a:lstStyle/>
          <a:p>
            <a:r>
              <a:rPr lang="en-US" altLang="en-US" sz="3200" dirty="0">
                <a:solidFill>
                  <a:schemeClr val="hlink"/>
                </a:solidFill>
              </a:rPr>
              <a:t>Me </a:t>
            </a:r>
            <a:r>
              <a:rPr lang="en-US" altLang="en-US" sz="3200" dirty="0" err="1">
                <a:solidFill>
                  <a:schemeClr val="hlink"/>
                </a:solidFill>
              </a:rPr>
              <a:t>llamo</a:t>
            </a:r>
            <a:r>
              <a:rPr lang="en-US" altLang="en-US" sz="3200" dirty="0">
                <a:solidFill>
                  <a:schemeClr val="hlink"/>
                </a:solidFill>
              </a:rPr>
              <a:t>_______________ </a:t>
            </a:r>
            <a:r>
              <a:rPr lang="en-US" altLang="en-US" sz="3200" dirty="0" err="1">
                <a:solidFill>
                  <a:schemeClr val="hlink"/>
                </a:solidFill>
              </a:rPr>
              <a:t>Clase</a:t>
            </a:r>
            <a:r>
              <a:rPr lang="en-US" altLang="en-US" sz="3200" dirty="0">
                <a:solidFill>
                  <a:schemeClr val="hlink"/>
                </a:solidFill>
              </a:rPr>
              <a:t> </a:t>
            </a:r>
            <a:r>
              <a:rPr lang="en-US" altLang="en-US" sz="3200" dirty="0" smtClean="0">
                <a:solidFill>
                  <a:schemeClr val="hlink"/>
                </a:solidFill>
              </a:rPr>
              <a:t>702 </a:t>
            </a:r>
            <a:r>
              <a:rPr lang="en-US" altLang="en-US" sz="3200" dirty="0">
                <a:solidFill>
                  <a:schemeClr val="hlink"/>
                </a:solidFill>
              </a:rPr>
              <a:t/>
            </a:r>
            <a:br>
              <a:rPr lang="en-US" altLang="en-US" sz="3200" dirty="0">
                <a:solidFill>
                  <a:schemeClr val="hlink"/>
                </a:solidFill>
              </a:rPr>
            </a:br>
            <a:r>
              <a:rPr lang="en-US" altLang="en-US" sz="3200" dirty="0">
                <a:solidFill>
                  <a:schemeClr val="hlink"/>
                </a:solidFill>
              </a:rPr>
              <a:t>La </a:t>
            </a:r>
            <a:r>
              <a:rPr lang="en-US" altLang="en-US" sz="3200" dirty="0" err="1">
                <a:solidFill>
                  <a:schemeClr val="hlink"/>
                </a:solidFill>
              </a:rPr>
              <a:t>fecha</a:t>
            </a:r>
            <a:r>
              <a:rPr lang="en-US" altLang="en-US" sz="3200" dirty="0">
                <a:solidFill>
                  <a:schemeClr val="hlink"/>
                </a:solidFill>
              </a:rPr>
              <a:t> </a:t>
            </a:r>
            <a:r>
              <a:rPr lang="en-US" altLang="en-US" sz="3200" dirty="0" err="1">
                <a:solidFill>
                  <a:schemeClr val="hlink"/>
                </a:solidFill>
              </a:rPr>
              <a:t>es</a:t>
            </a:r>
            <a:r>
              <a:rPr lang="en-US" altLang="en-US" sz="3200" dirty="0">
                <a:solidFill>
                  <a:schemeClr val="hlink"/>
                </a:solidFill>
              </a:rPr>
              <a:t> el 3</a:t>
            </a:r>
            <a:r>
              <a:rPr lang="en-US" altLang="en-US" sz="3200" dirty="0" smtClean="0">
                <a:solidFill>
                  <a:schemeClr val="hlink"/>
                </a:solidFill>
              </a:rPr>
              <a:t> </a:t>
            </a:r>
            <a:r>
              <a:rPr lang="en-US" altLang="en-US" sz="3200" dirty="0">
                <a:solidFill>
                  <a:schemeClr val="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hlink"/>
                </a:solidFill>
              </a:rPr>
              <a:t>enero</a:t>
            </a:r>
            <a:r>
              <a:rPr lang="en-US" altLang="en-US" sz="3200" dirty="0" smtClean="0">
                <a:solidFill>
                  <a:schemeClr val="hlink"/>
                </a:solidFill>
              </a:rPr>
              <a:t> </a:t>
            </a:r>
            <a:r>
              <a:rPr lang="en-US" altLang="en-US" sz="3200" dirty="0">
                <a:solidFill>
                  <a:schemeClr val="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hlink"/>
                </a:solidFill>
              </a:rPr>
              <a:t>2014</a:t>
            </a:r>
            <a:endParaRPr lang="en-US" altLang="en-US" sz="32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562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37: </a:t>
            </a:r>
            <a:r>
              <a:rPr lang="es-ES_tradnl" altLang="en-US" sz="2800" dirty="0"/>
              <a:t>¿Vas a la casa después de las clases?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dirty="0" smtClean="0"/>
              <a:t>IDENTIFICA las imágenes</a:t>
            </a:r>
            <a:r>
              <a:rPr lang="es-ES_tradnl" altLang="en-US" sz="2800" dirty="0"/>
              <a:t>:</a:t>
            </a:r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S_tradnl" altLang="en-US" sz="28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25" y="3990975"/>
            <a:ext cx="1438275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3" y="1981200"/>
            <a:ext cx="131603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124200"/>
            <a:ext cx="1752600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724400"/>
            <a:ext cx="1524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5" name="Line 17"/>
          <p:cNvSpPr>
            <a:spLocks noChangeShapeType="1"/>
          </p:cNvSpPr>
          <p:nvPr/>
        </p:nvSpPr>
        <p:spPr bwMode="auto">
          <a:xfrm flipH="1">
            <a:off x="1295400" y="5334000"/>
            <a:ext cx="1066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 flipV="1">
            <a:off x="2438400" y="6019800"/>
            <a:ext cx="1219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2711450" y="41290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(Verbo)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1371600" y="50434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(Verbo)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2971800" y="64912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(Verbo)</a:t>
            </a: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 flipV="1">
            <a:off x="6781800" y="3657600"/>
            <a:ext cx="533400" cy="7620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 flipV="1">
            <a:off x="6781800" y="3657600"/>
            <a:ext cx="762000" cy="6096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7391400" y="31543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6248400" y="36115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</a:t>
            </a:r>
            <a:endParaRPr lang="es-ES_tradnl" altLang="en-US" sz="22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7467600" y="52879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7848600" y="62023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990600" y="30480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1.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3352800" y="45259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2.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838200" y="52578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3.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3581400" y="58674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4.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7696200" y="28495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5.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5943600" y="36115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6.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7315200" y="50593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7.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9" name="Text Box 41"/>
          <p:cNvSpPr txBox="1">
            <a:spLocks noChangeArrowheads="1"/>
          </p:cNvSpPr>
          <p:nvPr/>
        </p:nvSpPr>
        <p:spPr bwMode="auto">
          <a:xfrm>
            <a:off x="7543800" y="62484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8.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800" y="62144"/>
            <a:ext cx="14020800" cy="7882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295400"/>
            <a:ext cx="9191875" cy="95410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I- </a:t>
            </a:r>
            <a:r>
              <a:rPr lang="en-US" sz="2800" dirty="0" smtClean="0"/>
              <a:t>COPY and complete each sentence with a vocabulary </a:t>
            </a:r>
          </a:p>
          <a:p>
            <a:r>
              <a:rPr lang="en-US" sz="2800" dirty="0" smtClean="0"/>
              <a:t>word that makes sense.</a:t>
            </a:r>
            <a:endParaRPr lang="en-US" sz="2800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562600" y="304800"/>
            <a:ext cx="3581400" cy="1066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b="1" kern="0" dirty="0" err="1" smtClean="0">
                <a:solidFill>
                  <a:srgbClr val="FF0000"/>
                </a:solidFill>
              </a:rPr>
              <a:t>Ejercicios</a:t>
            </a:r>
            <a:endParaRPr lang="en-US" altLang="en-US" b="1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18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716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FOR THE FOLLOWING COUNTRIES: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/>
              <a:t>-MEXICO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/>
              <a:t>-GUATEMALA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/>
              <a:t>-EL SALVADOR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-HONDURAS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LOOK UP AND IN ENGLISH:</a:t>
            </a:r>
          </a:p>
          <a:p>
            <a:r>
              <a:rPr lang="en-US" dirty="0" smtClean="0"/>
              <a:t>Write the significance of the colors of the flag.</a:t>
            </a:r>
          </a:p>
          <a:p>
            <a:r>
              <a:rPr lang="en-US" dirty="0" smtClean="0"/>
              <a:t>Describe the </a:t>
            </a:r>
            <a:r>
              <a:rPr lang="en-US" dirty="0" smtClean="0"/>
              <a:t>symbol, seal </a:t>
            </a:r>
            <a:r>
              <a:rPr lang="en-US" dirty="0" smtClean="0"/>
              <a:t>or emblem </a:t>
            </a:r>
            <a:r>
              <a:rPr lang="en-US" dirty="0" smtClean="0"/>
              <a:t>on </a:t>
            </a:r>
            <a:r>
              <a:rPr lang="en-US" dirty="0" smtClean="0"/>
              <a:t>the </a:t>
            </a:r>
            <a:r>
              <a:rPr lang="en-US" dirty="0" smtClean="0"/>
              <a:t>flag.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045925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1147</TotalTime>
  <Words>78</Words>
  <Application>Microsoft Office PowerPoint</Application>
  <PresentationFormat>On-screen Show (4:3)</PresentationFormat>
  <Paragraphs>35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Pixel</vt:lpstr>
      <vt:lpstr>Me llamo_______________ Clase 702  La fecha es el 3 de enero del 2014</vt:lpstr>
      <vt:lpstr>PowerPoint Presentation</vt:lpstr>
      <vt:lpstr>Tarea # 36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Clase 8 IM La fecha es el 28 de septiembre del 2010</dc:title>
  <dc:creator>Helen Zumaeta</dc:creator>
  <cp:lastModifiedBy>Helen Zumaeta</cp:lastModifiedBy>
  <cp:revision>32</cp:revision>
  <dcterms:created xsi:type="dcterms:W3CDTF">2010-09-28T01:40:48Z</dcterms:created>
  <dcterms:modified xsi:type="dcterms:W3CDTF">2014-01-06T17:58:58Z</dcterms:modified>
</cp:coreProperties>
</file>